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Famous people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Emily Wenzell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Harry styles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525" y="1721215"/>
            <a:ext cx="3937816" cy="402650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200"/>
            <a:ext cx="4114800" cy="309448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El as Harry Styles. Harry as alto, moreno, y guapo. No as bajo, feo, y prezoso. El es britanico. Harry de inglaterra.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06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Liam Payne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945" y="1925820"/>
            <a:ext cx="5396945" cy="410000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 muchacho</a:t>
            </a:r>
            <a:r>
              <a:rPr lang="en-US" sz="2800" dirty="0"/>
              <a:t> </a:t>
            </a:r>
            <a:r>
              <a:rPr lang="en-US" sz="2800" dirty="0" smtClean="0"/>
              <a:t>es Liam Payne. Liam es guapo, generoso, y flaco. No es bajo, rubio, y fea. Liam de inglaterra.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093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Katy perry	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406" y="1434306"/>
            <a:ext cx="6191250" cy="409575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Ella es Katy Perry. Katy es alta, muy linda, y seria. No es baja, fea, y perezosa. Ella es America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3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Demi lovato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Ella es Demi Lovato. Demi es rubia, serio, y baja. No es atla, fea, y perezoso.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58" y="1760542"/>
            <a:ext cx="3426551" cy="3846788"/>
          </a:xfrm>
        </p:spPr>
      </p:pic>
    </p:spTree>
    <p:extLst>
      <p:ext uri="{BB962C8B-B14F-4D97-AF65-F5344CB8AC3E}">
        <p14:creationId xmlns:p14="http://schemas.microsoft.com/office/powerpoint/2010/main" val="309353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142</TotalTime>
  <Words>123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Vapor Trail</vt:lpstr>
      <vt:lpstr>Famous people</vt:lpstr>
      <vt:lpstr>Harry styles</vt:lpstr>
      <vt:lpstr>Liam Payne </vt:lpstr>
      <vt:lpstr>Katy perry </vt:lpstr>
      <vt:lpstr>Demi lovato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people</dc:title>
  <dc:creator>Emily Wenzell</dc:creator>
  <cp:lastModifiedBy>Emily Wenzell</cp:lastModifiedBy>
  <cp:revision>8</cp:revision>
  <dcterms:created xsi:type="dcterms:W3CDTF">2013-10-08T18:45:32Z</dcterms:created>
  <dcterms:modified xsi:type="dcterms:W3CDTF">2013-10-09T15:50:36Z</dcterms:modified>
</cp:coreProperties>
</file>